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1209675"/>
            <a:ext cx="8452485" cy="4034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530860"/>
            <a:ext cx="8877935" cy="5244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4735"/>
            <a:ext cx="9144635" cy="4347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8973185" cy="670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450"/>
            <a:ext cx="9144635" cy="6588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212090"/>
            <a:ext cx="9144000" cy="66459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20650"/>
            <a:ext cx="9145270" cy="59607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25730"/>
            <a:ext cx="8734425" cy="6441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149860"/>
            <a:ext cx="8940800" cy="64985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120015"/>
            <a:ext cx="9055100" cy="6333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123825"/>
            <a:ext cx="8936355" cy="6520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996315"/>
            <a:ext cx="8927465" cy="4776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46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97790"/>
            <a:ext cx="9145270" cy="6482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427355"/>
            <a:ext cx="9144635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274320"/>
            <a:ext cx="8759825" cy="5369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470535"/>
            <a:ext cx="8797925" cy="5201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0545"/>
            <a:ext cx="8940165" cy="4846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7055"/>
            <a:ext cx="8977630" cy="5127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675005"/>
            <a:ext cx="8817610" cy="5013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90" y="689610"/>
            <a:ext cx="8656955" cy="492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generated using python-pptx</dc:description>
  <cp:lastModifiedBy>Susheelamma Kh</cp:lastModifiedBy>
  <cp:revision>4</cp:revision>
  <dcterms:created xsi:type="dcterms:W3CDTF">2013-01-27T09:14:00Z</dcterms:created>
  <dcterms:modified xsi:type="dcterms:W3CDTF">2026-02-03T05:56:07Z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6852399135724F09B2EDF3C47612ABB3_12</vt:lpwstr>
  </property>
  <property fmtid="{D5CDD505-2E9C-101B-9397-08002B2CF9AE}" pid="3" name="KSOProductBuildVer">
    <vt:lpwstr>2057-12.2.0.23196</vt:lpwstr>
  </property>
</Properties>
</file>